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Open Sauce" charset="1" panose="00000500000000000000"/>
      <p:regular r:id="rId7"/>
    </p:embeddedFont>
    <p:embeddedFont>
      <p:font typeface="Open Sauce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3.xml"/><Relationship Id="rId5" Type="http://schemas.openxmlformats.org/officeDocument/2006/relationships/tableStyles" Target="tableStyles.xml"/><Relationship Id="rId10" Type="http://schemas.openxmlformats.org/officeDocument/2006/relationships/customXml" Target="../customXml/item2.xml"/><Relationship Id="rId4" Type="http://schemas.openxmlformats.org/officeDocument/2006/relationships/theme" Target="theme/theme1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44388" y="0"/>
            <a:ext cx="8231890" cy="11037406"/>
          </a:xfrm>
          <a:custGeom>
            <a:avLst/>
            <a:gdLst/>
            <a:ahLst/>
            <a:cxnLst/>
            <a:rect r="r" b="b" t="t" l="l"/>
            <a:pathLst>
              <a:path h="11037406" w="8231890">
                <a:moveTo>
                  <a:pt x="0" y="0"/>
                </a:moveTo>
                <a:lnTo>
                  <a:pt x="8231890" y="0"/>
                </a:lnTo>
                <a:lnTo>
                  <a:pt x="8231890" y="11037406"/>
                </a:lnTo>
                <a:lnTo>
                  <a:pt x="0" y="110374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772" t="0" r="-5309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501463" y="3050217"/>
            <a:ext cx="10874196" cy="4186566"/>
          </a:xfrm>
          <a:custGeom>
            <a:avLst/>
            <a:gdLst/>
            <a:ahLst/>
            <a:cxnLst/>
            <a:rect r="r" b="b" t="t" l="l"/>
            <a:pathLst>
              <a:path h="4186566" w="10874196">
                <a:moveTo>
                  <a:pt x="0" y="0"/>
                </a:moveTo>
                <a:lnTo>
                  <a:pt x="10874196" y="0"/>
                </a:lnTo>
                <a:lnTo>
                  <a:pt x="10874196" y="4186566"/>
                </a:lnTo>
                <a:lnTo>
                  <a:pt x="0" y="4186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-236947" y="-293598"/>
            <a:ext cx="18879368" cy="10874196"/>
            <a:chOff x="0" y="0"/>
            <a:chExt cx="3155329" cy="1817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55329" cy="1817416"/>
            </a:xfrm>
            <a:custGeom>
              <a:avLst/>
              <a:gdLst/>
              <a:ahLst/>
              <a:cxnLst/>
              <a:rect r="r" b="b" t="t" l="l"/>
              <a:pathLst>
                <a:path h="1817416" w="3155329">
                  <a:moveTo>
                    <a:pt x="22554" y="0"/>
                  </a:moveTo>
                  <a:lnTo>
                    <a:pt x="3132775" y="0"/>
                  </a:lnTo>
                  <a:cubicBezTo>
                    <a:pt x="3145231" y="0"/>
                    <a:pt x="3155329" y="10098"/>
                    <a:pt x="3155329" y="22554"/>
                  </a:cubicBezTo>
                  <a:lnTo>
                    <a:pt x="3155329" y="1794862"/>
                  </a:lnTo>
                  <a:cubicBezTo>
                    <a:pt x="3155329" y="1800844"/>
                    <a:pt x="3152953" y="1806581"/>
                    <a:pt x="3148723" y="1810810"/>
                  </a:cubicBezTo>
                  <a:cubicBezTo>
                    <a:pt x="3144494" y="1815040"/>
                    <a:pt x="3138757" y="1817416"/>
                    <a:pt x="3132775" y="1817416"/>
                  </a:cubicBezTo>
                  <a:lnTo>
                    <a:pt x="22554" y="1817416"/>
                  </a:lnTo>
                  <a:cubicBezTo>
                    <a:pt x="10098" y="1817416"/>
                    <a:pt x="0" y="1807318"/>
                    <a:pt x="0" y="1794862"/>
                  </a:cubicBezTo>
                  <a:lnTo>
                    <a:pt x="0" y="22554"/>
                  </a:lnTo>
                  <a:cubicBezTo>
                    <a:pt x="0" y="10098"/>
                    <a:pt x="10098" y="0"/>
                    <a:pt x="2255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B99B71">
                    <a:alpha val="4620"/>
                  </a:srgbClr>
                </a:gs>
                <a:gs pos="100000">
                  <a:srgbClr val="1F2A66">
                    <a:alpha val="84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AutoShape 6" id="6"/>
          <p:cNvSpPr/>
          <p:nvPr/>
        </p:nvSpPr>
        <p:spPr>
          <a:xfrm>
            <a:off x="489494" y="988586"/>
            <a:ext cx="3793575" cy="0"/>
          </a:xfrm>
          <a:prstGeom prst="line">
            <a:avLst/>
          </a:prstGeom>
          <a:ln cap="flat" w="28575">
            <a:gradFill>
              <a:gsLst>
                <a:gs pos="0">
                  <a:srgbClr val="FFFFFF">
                    <a:alpha val="46000"/>
                  </a:srgbClr>
                </a:gs>
                <a:gs pos="100000">
                  <a:srgbClr val="727480">
                    <a:alpha val="56500"/>
                  </a:srgbClr>
                </a:gs>
              </a:gsLst>
              <a:lin ang="540000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489494" y="9642609"/>
            <a:ext cx="6530441" cy="0"/>
          </a:xfrm>
          <a:prstGeom prst="line">
            <a:avLst/>
          </a:prstGeom>
          <a:ln cap="flat" w="28575">
            <a:gradFill>
              <a:gsLst>
                <a:gs pos="0">
                  <a:srgbClr val="FFFFFF">
                    <a:alpha val="46000"/>
                  </a:srgbClr>
                </a:gs>
                <a:gs pos="100000">
                  <a:srgbClr val="727480">
                    <a:alpha val="56500"/>
                  </a:srgbClr>
                </a:gs>
              </a:gsLst>
              <a:lin ang="540000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2090337">
            <a:off x="17596093" y="417407"/>
            <a:ext cx="278424" cy="27842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FFFFFF">
                      <a:alpha val="46000"/>
                    </a:srgbClr>
                  </a:gs>
                  <a:gs pos="100000">
                    <a:srgbClr val="727480">
                      <a:alpha val="565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43713" lIns="43713" bIns="43713" rIns="43713"/>
            <a:lstStyle/>
            <a:p>
              <a:pPr algn="ctr">
                <a:lnSpc>
                  <a:spcPts val="248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280653">
            <a:off x="17150260" y="417407"/>
            <a:ext cx="278424" cy="27842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FFFFFF">
                      <a:alpha val="46000"/>
                    </a:srgbClr>
                  </a:gs>
                  <a:gs pos="100000">
                    <a:srgbClr val="727480">
                      <a:alpha val="565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43713" lIns="43713" bIns="43713" rIns="43713"/>
            <a:lstStyle/>
            <a:p>
              <a:pPr algn="ctr">
                <a:lnSpc>
                  <a:spcPts val="248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2515415">
            <a:off x="16646887" y="417407"/>
            <a:ext cx="278424" cy="27842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FFFFFF">
                      <a:alpha val="46000"/>
                    </a:srgbClr>
                  </a:gs>
                  <a:gs pos="100000">
                    <a:srgbClr val="727480">
                      <a:alpha val="565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43713" lIns="43713" bIns="43713" rIns="43713"/>
            <a:lstStyle/>
            <a:p>
              <a:pPr algn="ctr">
                <a:lnSpc>
                  <a:spcPts val="2488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019935" y="7563866"/>
            <a:ext cx="1651328" cy="1694434"/>
          </a:xfrm>
          <a:custGeom>
            <a:avLst/>
            <a:gdLst/>
            <a:ahLst/>
            <a:cxnLst/>
            <a:rect r="r" b="b" t="t" l="l"/>
            <a:pathLst>
              <a:path h="1694434" w="1651328">
                <a:moveTo>
                  <a:pt x="0" y="0"/>
                </a:moveTo>
                <a:lnTo>
                  <a:pt x="1651328" y="0"/>
                </a:lnTo>
                <a:lnTo>
                  <a:pt x="1651328" y="1694434"/>
                </a:lnTo>
                <a:lnTo>
                  <a:pt x="0" y="1694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43" t="-6920" r="-8516" b="-7648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832755" y="9258300"/>
            <a:ext cx="2018299" cy="740043"/>
          </a:xfrm>
          <a:custGeom>
            <a:avLst/>
            <a:gdLst/>
            <a:ahLst/>
            <a:cxnLst/>
            <a:rect r="r" b="b" t="t" l="l"/>
            <a:pathLst>
              <a:path h="740043" w="2018299">
                <a:moveTo>
                  <a:pt x="0" y="0"/>
                </a:moveTo>
                <a:lnTo>
                  <a:pt x="2018299" y="0"/>
                </a:lnTo>
                <a:lnTo>
                  <a:pt x="2018299" y="740043"/>
                </a:lnTo>
                <a:lnTo>
                  <a:pt x="0" y="740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393464" y="8545886"/>
            <a:ext cx="2267363" cy="2193447"/>
          </a:xfrm>
          <a:custGeom>
            <a:avLst/>
            <a:gdLst/>
            <a:ahLst/>
            <a:cxnLst/>
            <a:rect r="r" b="b" t="t" l="l"/>
            <a:pathLst>
              <a:path h="2193447" w="2267363">
                <a:moveTo>
                  <a:pt x="0" y="0"/>
                </a:moveTo>
                <a:lnTo>
                  <a:pt x="2267364" y="0"/>
                </a:lnTo>
                <a:lnTo>
                  <a:pt x="2267364" y="2193447"/>
                </a:lnTo>
                <a:lnTo>
                  <a:pt x="0" y="2193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684" r="0" b="-1684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89494" y="3463835"/>
            <a:ext cx="10222877" cy="30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8"/>
              </a:lnSpc>
            </a:pPr>
            <a:r>
              <a:rPr lang="en-US" sz="29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Health Care Connect helps you find primary care close to home. Register today and get connected.</a:t>
            </a:r>
          </a:p>
          <a:p>
            <a:pPr algn="l">
              <a:lnSpc>
                <a:spcPts val="4988"/>
              </a:lnSpc>
            </a:pPr>
          </a:p>
          <a:p>
            <a:pPr algn="l">
              <a:lnSpc>
                <a:spcPts val="4988"/>
              </a:lnSpc>
            </a:pPr>
            <a:r>
              <a:rPr lang="en-US" sz="29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When you register, you can ask for a provider who speaks your language.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9494" y="1302475"/>
            <a:ext cx="12191048" cy="1892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3"/>
              </a:lnSpc>
            </a:pPr>
            <a:r>
              <a:rPr lang="en-US" sz="6819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NEED A FAMILY DOCTOR OR NURSE PRACTITIONER?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89494" y="411913"/>
            <a:ext cx="2171410" cy="34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0"/>
              </a:lnSpc>
            </a:pPr>
            <a:r>
              <a:rPr lang="en-US" sz="2459">
                <a:solidFill>
                  <a:srgbClr val="EAEAEA"/>
                </a:solidFill>
                <a:latin typeface="Open Sauce"/>
                <a:ea typeface="Open Sauce"/>
                <a:cs typeface="Open Sauce"/>
                <a:sym typeface="Open Sauce"/>
              </a:rPr>
              <a:t>KW4 OHT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89494" y="7237114"/>
            <a:ext cx="6530441" cy="183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8"/>
              </a:lnSpc>
            </a:pPr>
            <a:r>
              <a:rPr lang="en-US" sz="29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Register online at </a:t>
            </a:r>
            <a:r>
              <a:rPr lang="en-US" sz="29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ontario.ca/healthcareconnect</a:t>
            </a:r>
            <a:r>
              <a:rPr lang="en-US" sz="29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or call </a:t>
            </a:r>
            <a:r>
              <a:rPr lang="en-US" sz="29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8-1-1</a:t>
            </a:r>
            <a:r>
              <a:rPr lang="en-US" sz="29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— available anytime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BA6E700FF1A4D8430D4B8257D4BCC" ma:contentTypeVersion="15" ma:contentTypeDescription="Create a new document." ma:contentTypeScope="" ma:versionID="85d1870b02d186d40f0f4b772e7a6010">
  <xsd:schema xmlns:xsd="http://www.w3.org/2001/XMLSchema" xmlns:xs="http://www.w3.org/2001/XMLSchema" xmlns:p="http://schemas.microsoft.com/office/2006/metadata/properties" xmlns:ns2="b42b1d43-3de8-4400-b6b0-4bb14305fba4" xmlns:ns3="15b332ed-5655-4621-a517-0c973812201c" targetNamespace="http://schemas.microsoft.com/office/2006/metadata/properties" ma:root="true" ma:fieldsID="751c25d0a47f7ad6a0d82390835af555" ns2:_="" ns3:_="">
    <xsd:import namespace="b42b1d43-3de8-4400-b6b0-4bb14305fba4"/>
    <xsd:import namespace="15b332ed-5655-4621-a517-0c9738122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b1d43-3de8-4400-b6b0-4bb14305f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17e56b-ae6a-4ade-b552-f75d0711c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332ed-5655-4621-a517-0c9738122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443353b-839a-48c5-b188-94f76852daa9}" ma:internalName="TaxCatchAll" ma:showField="CatchAllData" ma:web="15b332ed-5655-4621-a517-0c9738122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b332ed-5655-4621-a517-0c973812201c" xsi:nil="true"/>
    <lcf76f155ced4ddcb4097134ff3c332f xmlns="b42b1d43-3de8-4400-b6b0-4bb14305fb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46A319-0C72-4BEE-B8B1-772BF19B898D}"/>
</file>

<file path=customXml/itemProps2.xml><?xml version="1.0" encoding="utf-8"?>
<ds:datastoreItem xmlns:ds="http://schemas.openxmlformats.org/officeDocument/2006/customXml" ds:itemID="{B68B95D6-5B5A-4938-B186-05DE11D5539F}"/>
</file>

<file path=customXml/itemProps3.xml><?xml version="1.0" encoding="utf-8"?>
<ds:datastoreItem xmlns:ds="http://schemas.openxmlformats.org/officeDocument/2006/customXml" ds:itemID="{D6EFC462-AED2-4C98-88F0-574FE36142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2006-08-16T00:00:00Z</dcterms:created>
  <dcterms:modified xsi:type="dcterms:W3CDTF">2011-08-01T06:04:30Z</dcterms:modified>
  <dc:identifier>DAG3yFqbvDE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0x01010067CBA6E700FF1A4D8430D4B8257D4BCC</vt:lpwstr>
  </property>
</Properties>
</file>